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5" r:id="rId4"/>
    <p:sldId id="258" r:id="rId5"/>
    <p:sldId id="264" r:id="rId6"/>
    <p:sldId id="259" r:id="rId7"/>
    <p:sldId id="260" r:id="rId8"/>
    <p:sldId id="261" r:id="rId9"/>
    <p:sldId id="262" r:id="rId10"/>
    <p:sldId id="263" r:id="rId11"/>
    <p:sldId id="266" r:id="rId12"/>
    <p:sldId id="268" r:id="rId13"/>
    <p:sldId id="267" r:id="rId14"/>
    <p:sldId id="269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gj35THcjHcMYfzzfOw/7kfZJVJ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88D55B-CED7-4E3C-A1B0-4EDEB2FEE80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95D48F9D-75CC-424F-94EF-E199C57D28FE}">
      <dgm:prSet phldrT="[Texto]"/>
      <dgm:spPr/>
      <dgm:t>
        <a:bodyPr/>
        <a:lstStyle/>
        <a:p>
          <a:r>
            <a:rPr lang="es-PE" dirty="0"/>
            <a:t>Text </a:t>
          </a:r>
          <a:r>
            <a:rPr lang="es-PE" dirty="0" err="1"/>
            <a:t>Detection</a:t>
          </a:r>
          <a:endParaRPr lang="es-PE" dirty="0"/>
        </a:p>
      </dgm:t>
    </dgm:pt>
    <dgm:pt modelId="{9B3744DB-6EB6-4AB1-9C58-561FDF06EF06}" type="parTrans" cxnId="{ABC6393C-749E-49A0-937D-1D40F9646073}">
      <dgm:prSet/>
      <dgm:spPr/>
      <dgm:t>
        <a:bodyPr/>
        <a:lstStyle/>
        <a:p>
          <a:endParaRPr lang="es-PE"/>
        </a:p>
      </dgm:t>
    </dgm:pt>
    <dgm:pt modelId="{AFA74203-6777-4D95-A859-91C8C0E14D78}" type="sibTrans" cxnId="{ABC6393C-749E-49A0-937D-1D40F9646073}">
      <dgm:prSet/>
      <dgm:spPr/>
      <dgm:t>
        <a:bodyPr/>
        <a:lstStyle/>
        <a:p>
          <a:endParaRPr lang="es-PE"/>
        </a:p>
      </dgm:t>
    </dgm:pt>
    <dgm:pt modelId="{4C351DD4-4C70-4DB9-BEAF-82BAD0CD4145}">
      <dgm:prSet phldrT="[Texto]"/>
      <dgm:spPr/>
      <dgm:t>
        <a:bodyPr/>
        <a:lstStyle/>
        <a:p>
          <a:r>
            <a:rPr lang="es-PE" dirty="0"/>
            <a:t>Text </a:t>
          </a:r>
          <a:r>
            <a:rPr lang="es-PE" dirty="0" err="1"/>
            <a:t>Recognition</a:t>
          </a:r>
          <a:endParaRPr lang="es-PE" dirty="0"/>
        </a:p>
      </dgm:t>
    </dgm:pt>
    <dgm:pt modelId="{E9B63D6A-FB83-4269-8529-F16E3BD39853}" type="parTrans" cxnId="{DB3EE4C1-5596-4302-BF66-ADDBF6C3F475}">
      <dgm:prSet/>
      <dgm:spPr/>
      <dgm:t>
        <a:bodyPr/>
        <a:lstStyle/>
        <a:p>
          <a:endParaRPr lang="es-PE"/>
        </a:p>
      </dgm:t>
    </dgm:pt>
    <dgm:pt modelId="{F94473D0-4D6B-40DC-AED6-DE95A3AFA361}" type="sibTrans" cxnId="{DB3EE4C1-5596-4302-BF66-ADDBF6C3F475}">
      <dgm:prSet/>
      <dgm:spPr/>
      <dgm:t>
        <a:bodyPr/>
        <a:lstStyle/>
        <a:p>
          <a:endParaRPr lang="es-PE"/>
        </a:p>
      </dgm:t>
    </dgm:pt>
    <dgm:pt modelId="{DAF0FDF7-8FDD-4F15-819A-6D77A4BA2519}" type="pres">
      <dgm:prSet presAssocID="{7F88D55B-CED7-4E3C-A1B0-4EDEB2FEE80E}" presName="Name0" presStyleCnt="0">
        <dgm:presLayoutVars>
          <dgm:dir/>
          <dgm:resizeHandles val="exact"/>
        </dgm:presLayoutVars>
      </dgm:prSet>
      <dgm:spPr/>
    </dgm:pt>
    <dgm:pt modelId="{74EE3E8A-6AA4-4C96-966C-1D62FE9D1E9B}" type="pres">
      <dgm:prSet presAssocID="{95D48F9D-75CC-424F-94EF-E199C57D28FE}" presName="node" presStyleLbl="node1" presStyleIdx="0" presStyleCnt="2">
        <dgm:presLayoutVars>
          <dgm:bulletEnabled val="1"/>
        </dgm:presLayoutVars>
      </dgm:prSet>
      <dgm:spPr/>
    </dgm:pt>
    <dgm:pt modelId="{412B5CC0-B5EB-4851-87A4-6F1144C25CCF}" type="pres">
      <dgm:prSet presAssocID="{AFA74203-6777-4D95-A859-91C8C0E14D78}" presName="sibTrans" presStyleLbl="sibTrans2D1" presStyleIdx="0" presStyleCnt="1"/>
      <dgm:spPr/>
    </dgm:pt>
    <dgm:pt modelId="{E85920A1-B20E-471F-9AEC-192408E4E2B1}" type="pres">
      <dgm:prSet presAssocID="{AFA74203-6777-4D95-A859-91C8C0E14D78}" presName="connectorText" presStyleLbl="sibTrans2D1" presStyleIdx="0" presStyleCnt="1"/>
      <dgm:spPr/>
    </dgm:pt>
    <dgm:pt modelId="{0208878F-EE88-493A-9C74-7BC4A612A886}" type="pres">
      <dgm:prSet presAssocID="{4C351DD4-4C70-4DB9-BEAF-82BAD0CD4145}" presName="node" presStyleLbl="node1" presStyleIdx="1" presStyleCnt="2">
        <dgm:presLayoutVars>
          <dgm:bulletEnabled val="1"/>
        </dgm:presLayoutVars>
      </dgm:prSet>
      <dgm:spPr/>
    </dgm:pt>
  </dgm:ptLst>
  <dgm:cxnLst>
    <dgm:cxn modelId="{ABC6393C-749E-49A0-937D-1D40F9646073}" srcId="{7F88D55B-CED7-4E3C-A1B0-4EDEB2FEE80E}" destId="{95D48F9D-75CC-424F-94EF-E199C57D28FE}" srcOrd="0" destOrd="0" parTransId="{9B3744DB-6EB6-4AB1-9C58-561FDF06EF06}" sibTransId="{AFA74203-6777-4D95-A859-91C8C0E14D78}"/>
    <dgm:cxn modelId="{E273D86D-EE39-4FF6-A479-F430974D18DC}" type="presOf" srcId="{AFA74203-6777-4D95-A859-91C8C0E14D78}" destId="{412B5CC0-B5EB-4851-87A4-6F1144C25CCF}" srcOrd="0" destOrd="0" presId="urn:microsoft.com/office/officeart/2005/8/layout/process1"/>
    <dgm:cxn modelId="{65C276C1-4D38-4599-87F2-CFBD48E1D6A2}" type="presOf" srcId="{AFA74203-6777-4D95-A859-91C8C0E14D78}" destId="{E85920A1-B20E-471F-9AEC-192408E4E2B1}" srcOrd="1" destOrd="0" presId="urn:microsoft.com/office/officeart/2005/8/layout/process1"/>
    <dgm:cxn modelId="{DB3EE4C1-5596-4302-BF66-ADDBF6C3F475}" srcId="{7F88D55B-CED7-4E3C-A1B0-4EDEB2FEE80E}" destId="{4C351DD4-4C70-4DB9-BEAF-82BAD0CD4145}" srcOrd="1" destOrd="0" parTransId="{E9B63D6A-FB83-4269-8529-F16E3BD39853}" sibTransId="{F94473D0-4D6B-40DC-AED6-DE95A3AFA361}"/>
    <dgm:cxn modelId="{87F3BEE6-F0F3-4284-AF98-B4A72E0C1B45}" type="presOf" srcId="{4C351DD4-4C70-4DB9-BEAF-82BAD0CD4145}" destId="{0208878F-EE88-493A-9C74-7BC4A612A886}" srcOrd="0" destOrd="0" presId="urn:microsoft.com/office/officeart/2005/8/layout/process1"/>
    <dgm:cxn modelId="{A57453F6-27B9-4410-957B-D32E3E7C1F70}" type="presOf" srcId="{95D48F9D-75CC-424F-94EF-E199C57D28FE}" destId="{74EE3E8A-6AA4-4C96-966C-1D62FE9D1E9B}" srcOrd="0" destOrd="0" presId="urn:microsoft.com/office/officeart/2005/8/layout/process1"/>
    <dgm:cxn modelId="{82D09EF8-17C5-491B-9127-A64CAF85C734}" type="presOf" srcId="{7F88D55B-CED7-4E3C-A1B0-4EDEB2FEE80E}" destId="{DAF0FDF7-8FDD-4F15-819A-6D77A4BA2519}" srcOrd="0" destOrd="0" presId="urn:microsoft.com/office/officeart/2005/8/layout/process1"/>
    <dgm:cxn modelId="{012764AD-F5C4-4461-AA33-84BA9763D9D9}" type="presParOf" srcId="{DAF0FDF7-8FDD-4F15-819A-6D77A4BA2519}" destId="{74EE3E8A-6AA4-4C96-966C-1D62FE9D1E9B}" srcOrd="0" destOrd="0" presId="urn:microsoft.com/office/officeart/2005/8/layout/process1"/>
    <dgm:cxn modelId="{9157C7CD-C7E3-430D-B9A2-C0A737134DA9}" type="presParOf" srcId="{DAF0FDF7-8FDD-4F15-819A-6D77A4BA2519}" destId="{412B5CC0-B5EB-4851-87A4-6F1144C25CCF}" srcOrd="1" destOrd="0" presId="urn:microsoft.com/office/officeart/2005/8/layout/process1"/>
    <dgm:cxn modelId="{0D699D3E-B912-49F7-8748-0D93AB638E03}" type="presParOf" srcId="{412B5CC0-B5EB-4851-87A4-6F1144C25CCF}" destId="{E85920A1-B20E-471F-9AEC-192408E4E2B1}" srcOrd="0" destOrd="0" presId="urn:microsoft.com/office/officeart/2005/8/layout/process1"/>
    <dgm:cxn modelId="{821D185E-B916-4C5B-ABB7-FA3B3D75B263}" type="presParOf" srcId="{DAF0FDF7-8FDD-4F15-819A-6D77A4BA2519}" destId="{0208878F-EE88-493A-9C74-7BC4A612A886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AD60EA-1D61-4FAC-A45A-9F0D2EA1E497}" type="doc">
      <dgm:prSet loTypeId="urn:microsoft.com/office/officeart/2005/8/layout/vList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49F63A37-B9B1-43B2-8BE6-27927ABA86BE}">
      <dgm:prSet phldrT="[Texto]"/>
      <dgm:spPr/>
      <dgm:t>
        <a:bodyPr/>
        <a:lstStyle/>
        <a:p>
          <a:r>
            <a:rPr lang="es-PE" dirty="0"/>
            <a:t>Text </a:t>
          </a:r>
          <a:r>
            <a:rPr lang="es-PE" dirty="0" err="1"/>
            <a:t>detection</a:t>
          </a:r>
          <a:r>
            <a:rPr lang="es-PE" dirty="0"/>
            <a:t> and </a:t>
          </a:r>
          <a:r>
            <a:rPr lang="es-PE" dirty="0" err="1"/>
            <a:t>recognition</a:t>
          </a:r>
          <a:r>
            <a:rPr lang="es-PE" dirty="0"/>
            <a:t> per </a:t>
          </a:r>
          <a:r>
            <a:rPr lang="es-PE" dirty="0" err="1"/>
            <a:t>frame</a:t>
          </a:r>
          <a:r>
            <a:rPr lang="es-PE" dirty="0"/>
            <a:t> and </a:t>
          </a:r>
          <a:r>
            <a:rPr lang="es-PE" dirty="0" err="1"/>
            <a:t>select</a:t>
          </a:r>
          <a:r>
            <a:rPr lang="es-PE" dirty="0"/>
            <a:t> </a:t>
          </a:r>
          <a:r>
            <a:rPr lang="es-PE" dirty="0" err="1"/>
            <a:t>most</a:t>
          </a:r>
          <a:r>
            <a:rPr lang="es-PE" dirty="0"/>
            <a:t> </a:t>
          </a:r>
          <a:r>
            <a:rPr lang="es-PE" dirty="0" err="1"/>
            <a:t>frequent</a:t>
          </a:r>
          <a:r>
            <a:rPr lang="es-PE" dirty="0"/>
            <a:t> </a:t>
          </a:r>
          <a:r>
            <a:rPr lang="es-PE" dirty="0" err="1"/>
            <a:t>result</a:t>
          </a:r>
          <a:r>
            <a:rPr lang="es-PE" dirty="0"/>
            <a:t> per box</a:t>
          </a:r>
        </a:p>
      </dgm:t>
    </dgm:pt>
    <dgm:pt modelId="{2ED0BCE9-E0CE-4818-9E94-6700D543E3F1}" type="parTrans" cxnId="{382FC1D2-1B29-44AF-8BA9-1060FB48AFB8}">
      <dgm:prSet/>
      <dgm:spPr/>
      <dgm:t>
        <a:bodyPr/>
        <a:lstStyle/>
        <a:p>
          <a:endParaRPr lang="es-PE"/>
        </a:p>
      </dgm:t>
    </dgm:pt>
    <dgm:pt modelId="{6C24A405-016B-4726-A771-4DD8B8FCDA8E}" type="sibTrans" cxnId="{382FC1D2-1B29-44AF-8BA9-1060FB48AFB8}">
      <dgm:prSet/>
      <dgm:spPr/>
      <dgm:t>
        <a:bodyPr/>
        <a:lstStyle/>
        <a:p>
          <a:endParaRPr lang="es-PE"/>
        </a:p>
      </dgm:t>
    </dgm:pt>
    <dgm:pt modelId="{4595BBD2-91E6-40A6-88E5-F9C7BAC6105C}">
      <dgm:prSet phldrT="[Texto]"/>
      <dgm:spPr/>
      <dgm:t>
        <a:bodyPr/>
        <a:lstStyle/>
        <a:p>
          <a:r>
            <a:rPr lang="es-PE" dirty="0"/>
            <a:t>lento</a:t>
          </a:r>
        </a:p>
      </dgm:t>
    </dgm:pt>
    <dgm:pt modelId="{61F1E487-D794-41F1-89CA-8810442B7E3A}" type="parTrans" cxnId="{74A47D3B-918F-4355-88B3-8A4F5822F687}">
      <dgm:prSet/>
      <dgm:spPr/>
      <dgm:t>
        <a:bodyPr/>
        <a:lstStyle/>
        <a:p>
          <a:endParaRPr lang="es-PE"/>
        </a:p>
      </dgm:t>
    </dgm:pt>
    <dgm:pt modelId="{C0AC1C9A-219C-45A4-BB61-155A1510CDF9}" type="sibTrans" cxnId="{74A47D3B-918F-4355-88B3-8A4F5822F687}">
      <dgm:prSet/>
      <dgm:spPr/>
      <dgm:t>
        <a:bodyPr/>
        <a:lstStyle/>
        <a:p>
          <a:endParaRPr lang="es-PE"/>
        </a:p>
      </dgm:t>
    </dgm:pt>
    <dgm:pt modelId="{374ACF67-6A44-42CD-BFC9-C7BCCDC7E819}">
      <dgm:prSet phldrT="[Texto]"/>
      <dgm:spPr/>
      <dgm:t>
        <a:bodyPr/>
        <a:lstStyle/>
        <a:p>
          <a:r>
            <a:rPr lang="es-PE" dirty="0"/>
            <a:t>“</a:t>
          </a:r>
          <a:r>
            <a:rPr lang="es-PE" dirty="0" err="1"/>
            <a:t>average</a:t>
          </a:r>
          <a:r>
            <a:rPr lang="es-PE" dirty="0"/>
            <a:t>” </a:t>
          </a:r>
          <a:r>
            <a:rPr lang="es-PE" dirty="0" err="1"/>
            <a:t>frames</a:t>
          </a:r>
          <a:r>
            <a:rPr lang="es-PE" dirty="0"/>
            <a:t> and </a:t>
          </a:r>
          <a:r>
            <a:rPr lang="es-PE" dirty="0" err="1"/>
            <a:t>process</a:t>
          </a:r>
          <a:r>
            <a:rPr lang="es-PE" dirty="0"/>
            <a:t> single </a:t>
          </a:r>
          <a:r>
            <a:rPr lang="es-PE" dirty="0" err="1"/>
            <a:t>image</a:t>
          </a:r>
          <a:r>
            <a:rPr lang="es-PE" dirty="0"/>
            <a:t> output</a:t>
          </a:r>
        </a:p>
      </dgm:t>
    </dgm:pt>
    <dgm:pt modelId="{2B7B1534-EA15-4F66-92BB-0E12446D859D}" type="parTrans" cxnId="{7CFCEF39-F62B-4558-ACBA-7C3424A3E516}">
      <dgm:prSet/>
      <dgm:spPr/>
      <dgm:t>
        <a:bodyPr/>
        <a:lstStyle/>
        <a:p>
          <a:endParaRPr lang="es-PE"/>
        </a:p>
      </dgm:t>
    </dgm:pt>
    <dgm:pt modelId="{BB0E72FF-65F4-4B06-8532-045154B4C84B}" type="sibTrans" cxnId="{7CFCEF39-F62B-4558-ACBA-7C3424A3E516}">
      <dgm:prSet/>
      <dgm:spPr/>
      <dgm:t>
        <a:bodyPr/>
        <a:lstStyle/>
        <a:p>
          <a:endParaRPr lang="es-PE"/>
        </a:p>
      </dgm:t>
    </dgm:pt>
    <dgm:pt modelId="{90AB71DE-A936-4088-83AC-32A2CFC414FE}">
      <dgm:prSet phldrT="[Texto]"/>
      <dgm:spPr/>
      <dgm:t>
        <a:bodyPr/>
        <a:lstStyle/>
        <a:p>
          <a:r>
            <a:rPr lang="es-PE" dirty="0"/>
            <a:t>rápido</a:t>
          </a:r>
        </a:p>
      </dgm:t>
    </dgm:pt>
    <dgm:pt modelId="{79B20755-FBEE-4032-9A8E-F53BBD43FC1F}" type="parTrans" cxnId="{D2ADC920-780E-4788-8F99-21E368DB1681}">
      <dgm:prSet/>
      <dgm:spPr/>
      <dgm:t>
        <a:bodyPr/>
        <a:lstStyle/>
        <a:p>
          <a:endParaRPr lang="es-PE"/>
        </a:p>
      </dgm:t>
    </dgm:pt>
    <dgm:pt modelId="{2676F517-E7C0-4886-A3E0-915D116CE6CC}" type="sibTrans" cxnId="{D2ADC920-780E-4788-8F99-21E368DB1681}">
      <dgm:prSet/>
      <dgm:spPr/>
      <dgm:t>
        <a:bodyPr/>
        <a:lstStyle/>
        <a:p>
          <a:endParaRPr lang="es-PE"/>
        </a:p>
      </dgm:t>
    </dgm:pt>
    <dgm:pt modelId="{BB321E34-C4BF-4A60-9FA7-BBA2D7E07756}">
      <dgm:prSet phldrT="[Texto]"/>
      <dgm:spPr/>
      <dgm:t>
        <a:bodyPr/>
        <a:lstStyle/>
        <a:p>
          <a:r>
            <a:rPr lang="es-PE" dirty="0"/>
            <a:t>a la par</a:t>
          </a:r>
        </a:p>
      </dgm:t>
    </dgm:pt>
    <dgm:pt modelId="{7490701B-1B17-4E91-8ED1-6687CD2D1B46}" type="parTrans" cxnId="{B84AD06A-52E1-4979-9F14-528D646DA651}">
      <dgm:prSet/>
      <dgm:spPr/>
      <dgm:t>
        <a:bodyPr/>
        <a:lstStyle/>
        <a:p>
          <a:endParaRPr lang="es-PE"/>
        </a:p>
      </dgm:t>
    </dgm:pt>
    <dgm:pt modelId="{1F212410-E953-463D-9290-14ED539E9907}" type="sibTrans" cxnId="{B84AD06A-52E1-4979-9F14-528D646DA651}">
      <dgm:prSet/>
      <dgm:spPr/>
      <dgm:t>
        <a:bodyPr/>
        <a:lstStyle/>
        <a:p>
          <a:endParaRPr lang="es-PE"/>
        </a:p>
      </dgm:t>
    </dgm:pt>
    <dgm:pt modelId="{51018CC4-AA57-4346-B478-0CBBF5D69721}">
      <dgm:prSet phldrT="[Texto]"/>
      <dgm:spPr/>
      <dgm:t>
        <a:bodyPr/>
        <a:lstStyle/>
        <a:p>
          <a:r>
            <a:rPr lang="es-PE" dirty="0"/>
            <a:t>se atrasará</a:t>
          </a:r>
        </a:p>
      </dgm:t>
    </dgm:pt>
    <dgm:pt modelId="{895EC381-219C-42F5-BD4F-F03B5FB2A34E}" type="sibTrans" cxnId="{CD1E3CCA-3B87-406A-9A57-31612C8E2CB7}">
      <dgm:prSet/>
      <dgm:spPr/>
      <dgm:t>
        <a:bodyPr/>
        <a:lstStyle/>
        <a:p>
          <a:endParaRPr lang="es-PE"/>
        </a:p>
      </dgm:t>
    </dgm:pt>
    <dgm:pt modelId="{10151C61-8A5F-4DB7-8A2E-8D545A6FA56B}" type="parTrans" cxnId="{CD1E3CCA-3B87-406A-9A57-31612C8E2CB7}">
      <dgm:prSet/>
      <dgm:spPr/>
      <dgm:t>
        <a:bodyPr/>
        <a:lstStyle/>
        <a:p>
          <a:endParaRPr lang="es-PE"/>
        </a:p>
      </dgm:t>
    </dgm:pt>
    <dgm:pt modelId="{2547EFE2-D5AC-4BCB-A38F-50607D19B88A}">
      <dgm:prSet phldrT="[Texto]"/>
      <dgm:spPr/>
      <dgm:t>
        <a:bodyPr/>
        <a:lstStyle/>
        <a:p>
          <a:r>
            <a:rPr lang="es-PE" dirty="0"/>
            <a:t>¿desenfoque?</a:t>
          </a:r>
        </a:p>
      </dgm:t>
    </dgm:pt>
    <dgm:pt modelId="{60E1F00C-E6FD-49A6-8098-0E1492AF9F00}" type="parTrans" cxnId="{168BCB2D-4F2B-479B-9C85-3F728C08276A}">
      <dgm:prSet/>
      <dgm:spPr/>
      <dgm:t>
        <a:bodyPr/>
        <a:lstStyle/>
        <a:p>
          <a:endParaRPr lang="es-PE"/>
        </a:p>
      </dgm:t>
    </dgm:pt>
    <dgm:pt modelId="{EC9264ED-08A0-4D0F-AEC0-6DE5FC934FEF}" type="sibTrans" cxnId="{168BCB2D-4F2B-479B-9C85-3F728C08276A}">
      <dgm:prSet/>
      <dgm:spPr/>
      <dgm:t>
        <a:bodyPr/>
        <a:lstStyle/>
        <a:p>
          <a:endParaRPr lang="es-PE"/>
        </a:p>
      </dgm:t>
    </dgm:pt>
    <dgm:pt modelId="{5C5019E1-22C2-4D5D-B517-192944AC58EA}" type="pres">
      <dgm:prSet presAssocID="{4BAD60EA-1D61-4FAC-A45A-9F0D2EA1E497}" presName="Name0" presStyleCnt="0">
        <dgm:presLayoutVars>
          <dgm:dir/>
          <dgm:animLvl val="lvl"/>
          <dgm:resizeHandles/>
        </dgm:presLayoutVars>
      </dgm:prSet>
      <dgm:spPr/>
    </dgm:pt>
    <dgm:pt modelId="{4E77C85B-8872-4178-A654-36F5DFA53E08}" type="pres">
      <dgm:prSet presAssocID="{49F63A37-B9B1-43B2-8BE6-27927ABA86BE}" presName="linNode" presStyleCnt="0"/>
      <dgm:spPr/>
    </dgm:pt>
    <dgm:pt modelId="{CA63441B-4808-4463-AF9B-1EEE0CD69AE6}" type="pres">
      <dgm:prSet presAssocID="{49F63A37-B9B1-43B2-8BE6-27927ABA86BE}" presName="parentShp" presStyleLbl="node1" presStyleIdx="0" presStyleCnt="2">
        <dgm:presLayoutVars>
          <dgm:bulletEnabled val="1"/>
        </dgm:presLayoutVars>
      </dgm:prSet>
      <dgm:spPr/>
    </dgm:pt>
    <dgm:pt modelId="{91DEECE8-4127-4207-A69F-F8E386C3CC8E}" type="pres">
      <dgm:prSet presAssocID="{49F63A37-B9B1-43B2-8BE6-27927ABA86BE}" presName="childShp" presStyleLbl="bgAccFollowNode1" presStyleIdx="0" presStyleCnt="2">
        <dgm:presLayoutVars>
          <dgm:bulletEnabled val="1"/>
        </dgm:presLayoutVars>
      </dgm:prSet>
      <dgm:spPr/>
    </dgm:pt>
    <dgm:pt modelId="{ED4658A6-0567-4F0C-9A60-3A2193C1B10F}" type="pres">
      <dgm:prSet presAssocID="{6C24A405-016B-4726-A771-4DD8B8FCDA8E}" presName="spacing" presStyleCnt="0"/>
      <dgm:spPr/>
    </dgm:pt>
    <dgm:pt modelId="{446BF862-558A-4FDB-81BE-8BF5C568DDDD}" type="pres">
      <dgm:prSet presAssocID="{374ACF67-6A44-42CD-BFC9-C7BCCDC7E819}" presName="linNode" presStyleCnt="0"/>
      <dgm:spPr/>
    </dgm:pt>
    <dgm:pt modelId="{14089077-C56A-4EFF-91BC-F26F29EC14C0}" type="pres">
      <dgm:prSet presAssocID="{374ACF67-6A44-42CD-BFC9-C7BCCDC7E819}" presName="parentShp" presStyleLbl="node1" presStyleIdx="1" presStyleCnt="2">
        <dgm:presLayoutVars>
          <dgm:bulletEnabled val="1"/>
        </dgm:presLayoutVars>
      </dgm:prSet>
      <dgm:spPr/>
    </dgm:pt>
    <dgm:pt modelId="{5233A2F9-D676-4962-AA08-383788E36FD0}" type="pres">
      <dgm:prSet presAssocID="{374ACF67-6A44-42CD-BFC9-C7BCCDC7E819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D2ADC920-780E-4788-8F99-21E368DB1681}" srcId="{374ACF67-6A44-42CD-BFC9-C7BCCDC7E819}" destId="{90AB71DE-A936-4088-83AC-32A2CFC414FE}" srcOrd="0" destOrd="0" parTransId="{79B20755-FBEE-4032-9A8E-F53BBD43FC1F}" sibTransId="{2676F517-E7C0-4886-A3E0-915D116CE6CC}"/>
    <dgm:cxn modelId="{168BCB2D-4F2B-479B-9C85-3F728C08276A}" srcId="{49F63A37-B9B1-43B2-8BE6-27927ABA86BE}" destId="{2547EFE2-D5AC-4BCB-A38F-50607D19B88A}" srcOrd="2" destOrd="0" parTransId="{60E1F00C-E6FD-49A6-8098-0E1492AF9F00}" sibTransId="{EC9264ED-08A0-4D0F-AEC0-6DE5FC934FEF}"/>
    <dgm:cxn modelId="{9A6D3B2E-B9DA-41FF-96BA-07DA72BE464D}" type="presOf" srcId="{4BAD60EA-1D61-4FAC-A45A-9F0D2EA1E497}" destId="{5C5019E1-22C2-4D5D-B517-192944AC58EA}" srcOrd="0" destOrd="0" presId="urn:microsoft.com/office/officeart/2005/8/layout/vList6"/>
    <dgm:cxn modelId="{2753C931-E32A-42E3-8440-7EA07AFFD2A9}" type="presOf" srcId="{4595BBD2-91E6-40A6-88E5-F9C7BAC6105C}" destId="{91DEECE8-4127-4207-A69F-F8E386C3CC8E}" srcOrd="0" destOrd="0" presId="urn:microsoft.com/office/officeart/2005/8/layout/vList6"/>
    <dgm:cxn modelId="{7CFCEF39-F62B-4558-ACBA-7C3424A3E516}" srcId="{4BAD60EA-1D61-4FAC-A45A-9F0D2EA1E497}" destId="{374ACF67-6A44-42CD-BFC9-C7BCCDC7E819}" srcOrd="1" destOrd="0" parTransId="{2B7B1534-EA15-4F66-92BB-0E12446D859D}" sibTransId="{BB0E72FF-65F4-4B06-8532-045154B4C84B}"/>
    <dgm:cxn modelId="{79AFAE3A-3F61-4A83-9D29-F276DDAB3CCC}" type="presOf" srcId="{51018CC4-AA57-4346-B478-0CBBF5D69721}" destId="{91DEECE8-4127-4207-A69F-F8E386C3CC8E}" srcOrd="0" destOrd="1" presId="urn:microsoft.com/office/officeart/2005/8/layout/vList6"/>
    <dgm:cxn modelId="{74A47D3B-918F-4355-88B3-8A4F5822F687}" srcId="{49F63A37-B9B1-43B2-8BE6-27927ABA86BE}" destId="{4595BBD2-91E6-40A6-88E5-F9C7BAC6105C}" srcOrd="0" destOrd="0" parTransId="{61F1E487-D794-41F1-89CA-8810442B7E3A}" sibTransId="{C0AC1C9A-219C-45A4-BB61-155A1510CDF9}"/>
    <dgm:cxn modelId="{514B1D46-E852-4694-8419-3AFD495B74D0}" type="presOf" srcId="{49F63A37-B9B1-43B2-8BE6-27927ABA86BE}" destId="{CA63441B-4808-4463-AF9B-1EEE0CD69AE6}" srcOrd="0" destOrd="0" presId="urn:microsoft.com/office/officeart/2005/8/layout/vList6"/>
    <dgm:cxn modelId="{4C5E276A-8BE0-4533-A875-6757D9CC6D10}" type="presOf" srcId="{374ACF67-6A44-42CD-BFC9-C7BCCDC7E819}" destId="{14089077-C56A-4EFF-91BC-F26F29EC14C0}" srcOrd="0" destOrd="0" presId="urn:microsoft.com/office/officeart/2005/8/layout/vList6"/>
    <dgm:cxn modelId="{B84AD06A-52E1-4979-9F14-528D646DA651}" srcId="{374ACF67-6A44-42CD-BFC9-C7BCCDC7E819}" destId="{BB321E34-C4BF-4A60-9FA7-BBA2D7E07756}" srcOrd="1" destOrd="0" parTransId="{7490701B-1B17-4E91-8ED1-6687CD2D1B46}" sibTransId="{1F212410-E953-463D-9290-14ED539E9907}"/>
    <dgm:cxn modelId="{01759C9D-F926-46CA-8981-7CB750FC7EFC}" type="presOf" srcId="{BB321E34-C4BF-4A60-9FA7-BBA2D7E07756}" destId="{5233A2F9-D676-4962-AA08-383788E36FD0}" srcOrd="0" destOrd="1" presId="urn:microsoft.com/office/officeart/2005/8/layout/vList6"/>
    <dgm:cxn modelId="{B8F230BE-AD15-4BC4-B828-2484CF3B4F13}" type="presOf" srcId="{2547EFE2-D5AC-4BCB-A38F-50607D19B88A}" destId="{91DEECE8-4127-4207-A69F-F8E386C3CC8E}" srcOrd="0" destOrd="2" presId="urn:microsoft.com/office/officeart/2005/8/layout/vList6"/>
    <dgm:cxn modelId="{68F4C5BF-985C-403E-AD64-11E10D1B1177}" type="presOf" srcId="{90AB71DE-A936-4088-83AC-32A2CFC414FE}" destId="{5233A2F9-D676-4962-AA08-383788E36FD0}" srcOrd="0" destOrd="0" presId="urn:microsoft.com/office/officeart/2005/8/layout/vList6"/>
    <dgm:cxn modelId="{CD1E3CCA-3B87-406A-9A57-31612C8E2CB7}" srcId="{49F63A37-B9B1-43B2-8BE6-27927ABA86BE}" destId="{51018CC4-AA57-4346-B478-0CBBF5D69721}" srcOrd="1" destOrd="0" parTransId="{10151C61-8A5F-4DB7-8A2E-8D545A6FA56B}" sibTransId="{895EC381-219C-42F5-BD4F-F03B5FB2A34E}"/>
    <dgm:cxn modelId="{382FC1D2-1B29-44AF-8BA9-1060FB48AFB8}" srcId="{4BAD60EA-1D61-4FAC-A45A-9F0D2EA1E497}" destId="{49F63A37-B9B1-43B2-8BE6-27927ABA86BE}" srcOrd="0" destOrd="0" parTransId="{2ED0BCE9-E0CE-4818-9E94-6700D543E3F1}" sibTransId="{6C24A405-016B-4726-A771-4DD8B8FCDA8E}"/>
    <dgm:cxn modelId="{5EBFDD49-F61B-417A-B8B4-88656D0D8FAD}" type="presParOf" srcId="{5C5019E1-22C2-4D5D-B517-192944AC58EA}" destId="{4E77C85B-8872-4178-A654-36F5DFA53E08}" srcOrd="0" destOrd="0" presId="urn:microsoft.com/office/officeart/2005/8/layout/vList6"/>
    <dgm:cxn modelId="{9ED9999E-FB80-4C68-A022-D4E1D415A7D2}" type="presParOf" srcId="{4E77C85B-8872-4178-A654-36F5DFA53E08}" destId="{CA63441B-4808-4463-AF9B-1EEE0CD69AE6}" srcOrd="0" destOrd="0" presId="urn:microsoft.com/office/officeart/2005/8/layout/vList6"/>
    <dgm:cxn modelId="{B0A9EC16-1317-4E22-BD91-B0A534ACB812}" type="presParOf" srcId="{4E77C85B-8872-4178-A654-36F5DFA53E08}" destId="{91DEECE8-4127-4207-A69F-F8E386C3CC8E}" srcOrd="1" destOrd="0" presId="urn:microsoft.com/office/officeart/2005/8/layout/vList6"/>
    <dgm:cxn modelId="{6A84A001-1F99-4F09-98F8-708D2D5015BF}" type="presParOf" srcId="{5C5019E1-22C2-4D5D-B517-192944AC58EA}" destId="{ED4658A6-0567-4F0C-9A60-3A2193C1B10F}" srcOrd="1" destOrd="0" presId="urn:microsoft.com/office/officeart/2005/8/layout/vList6"/>
    <dgm:cxn modelId="{EB1B75CA-8C37-43B3-A89F-3E93D62ACE3A}" type="presParOf" srcId="{5C5019E1-22C2-4D5D-B517-192944AC58EA}" destId="{446BF862-558A-4FDB-81BE-8BF5C568DDDD}" srcOrd="2" destOrd="0" presId="urn:microsoft.com/office/officeart/2005/8/layout/vList6"/>
    <dgm:cxn modelId="{2CAA8B12-95DF-4C3C-B513-7E0AD5A4C6AF}" type="presParOf" srcId="{446BF862-558A-4FDB-81BE-8BF5C568DDDD}" destId="{14089077-C56A-4EFF-91BC-F26F29EC14C0}" srcOrd="0" destOrd="0" presId="urn:microsoft.com/office/officeart/2005/8/layout/vList6"/>
    <dgm:cxn modelId="{F93C6D5F-8B85-4467-88A7-0C7C63C8498D}" type="presParOf" srcId="{446BF862-558A-4FDB-81BE-8BF5C568DDDD}" destId="{5233A2F9-D676-4962-AA08-383788E36FD0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EE3E8A-6AA4-4C96-966C-1D62FE9D1E9B}">
      <dsp:nvSpPr>
        <dsp:cNvPr id="0" name=""/>
        <dsp:cNvSpPr/>
      </dsp:nvSpPr>
      <dsp:spPr>
        <a:xfrm>
          <a:off x="1587" y="1693730"/>
          <a:ext cx="3385343" cy="20312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/>
            <a:t>Text </a:t>
          </a:r>
          <a:r>
            <a:rPr lang="es-PE" sz="4300" kern="1200" dirty="0" err="1"/>
            <a:t>Detection</a:t>
          </a:r>
          <a:endParaRPr lang="es-PE" sz="4300" kern="1200" dirty="0"/>
        </a:p>
      </dsp:txBody>
      <dsp:txXfrm>
        <a:off x="61079" y="1753222"/>
        <a:ext cx="3266359" cy="1912222"/>
      </dsp:txXfrm>
    </dsp:sp>
    <dsp:sp modelId="{412B5CC0-B5EB-4851-87A4-6F1144C25CCF}">
      <dsp:nvSpPr>
        <dsp:cNvPr id="0" name=""/>
        <dsp:cNvSpPr/>
      </dsp:nvSpPr>
      <dsp:spPr>
        <a:xfrm>
          <a:off x="3725465" y="2289550"/>
          <a:ext cx="717692" cy="8395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3500" kern="1200"/>
        </a:p>
      </dsp:txBody>
      <dsp:txXfrm>
        <a:off x="3725465" y="2457463"/>
        <a:ext cx="502384" cy="503739"/>
      </dsp:txXfrm>
    </dsp:sp>
    <dsp:sp modelId="{0208878F-EE88-493A-9C74-7BC4A612A886}">
      <dsp:nvSpPr>
        <dsp:cNvPr id="0" name=""/>
        <dsp:cNvSpPr/>
      </dsp:nvSpPr>
      <dsp:spPr>
        <a:xfrm>
          <a:off x="4741068" y="1693730"/>
          <a:ext cx="3385343" cy="20312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/>
            <a:t>Text </a:t>
          </a:r>
          <a:r>
            <a:rPr lang="es-PE" sz="4300" kern="1200" dirty="0" err="1"/>
            <a:t>Recognition</a:t>
          </a:r>
          <a:endParaRPr lang="es-PE" sz="4300" kern="1200" dirty="0"/>
        </a:p>
      </dsp:txBody>
      <dsp:txXfrm>
        <a:off x="4800560" y="1753222"/>
        <a:ext cx="3266359" cy="19122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DEECE8-4127-4207-A69F-F8E386C3CC8E}">
      <dsp:nvSpPr>
        <dsp:cNvPr id="0" name=""/>
        <dsp:cNvSpPr/>
      </dsp:nvSpPr>
      <dsp:spPr>
        <a:xfrm>
          <a:off x="2047711" y="307"/>
          <a:ext cx="3071566" cy="1198964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900" kern="1200" dirty="0"/>
            <a:t>lento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900" kern="1200" dirty="0"/>
            <a:t>se atrasará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900" kern="1200" dirty="0"/>
            <a:t>¿desenfoque?</a:t>
          </a:r>
        </a:p>
      </dsp:txBody>
      <dsp:txXfrm>
        <a:off x="2047711" y="150178"/>
        <a:ext cx="2621955" cy="899223"/>
      </dsp:txXfrm>
    </dsp:sp>
    <dsp:sp modelId="{CA63441B-4808-4463-AF9B-1EEE0CD69AE6}">
      <dsp:nvSpPr>
        <dsp:cNvPr id="0" name=""/>
        <dsp:cNvSpPr/>
      </dsp:nvSpPr>
      <dsp:spPr>
        <a:xfrm>
          <a:off x="0" y="307"/>
          <a:ext cx="2047711" cy="11989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Text </a:t>
          </a:r>
          <a:r>
            <a:rPr lang="es-PE" sz="1500" kern="1200" dirty="0" err="1"/>
            <a:t>detection</a:t>
          </a:r>
          <a:r>
            <a:rPr lang="es-PE" sz="1500" kern="1200" dirty="0"/>
            <a:t> and </a:t>
          </a:r>
          <a:r>
            <a:rPr lang="es-PE" sz="1500" kern="1200" dirty="0" err="1"/>
            <a:t>recognition</a:t>
          </a:r>
          <a:r>
            <a:rPr lang="es-PE" sz="1500" kern="1200" dirty="0"/>
            <a:t> per </a:t>
          </a:r>
          <a:r>
            <a:rPr lang="es-PE" sz="1500" kern="1200" dirty="0" err="1"/>
            <a:t>frame</a:t>
          </a:r>
          <a:r>
            <a:rPr lang="es-PE" sz="1500" kern="1200" dirty="0"/>
            <a:t> and </a:t>
          </a:r>
          <a:r>
            <a:rPr lang="es-PE" sz="1500" kern="1200" dirty="0" err="1"/>
            <a:t>select</a:t>
          </a:r>
          <a:r>
            <a:rPr lang="es-PE" sz="1500" kern="1200" dirty="0"/>
            <a:t> </a:t>
          </a:r>
          <a:r>
            <a:rPr lang="es-PE" sz="1500" kern="1200" dirty="0" err="1"/>
            <a:t>most</a:t>
          </a:r>
          <a:r>
            <a:rPr lang="es-PE" sz="1500" kern="1200" dirty="0"/>
            <a:t> </a:t>
          </a:r>
          <a:r>
            <a:rPr lang="es-PE" sz="1500" kern="1200" dirty="0" err="1"/>
            <a:t>frequent</a:t>
          </a:r>
          <a:r>
            <a:rPr lang="es-PE" sz="1500" kern="1200" dirty="0"/>
            <a:t> </a:t>
          </a:r>
          <a:r>
            <a:rPr lang="es-PE" sz="1500" kern="1200" dirty="0" err="1"/>
            <a:t>result</a:t>
          </a:r>
          <a:r>
            <a:rPr lang="es-PE" sz="1500" kern="1200" dirty="0"/>
            <a:t> per box</a:t>
          </a:r>
        </a:p>
      </dsp:txBody>
      <dsp:txXfrm>
        <a:off x="58529" y="58836"/>
        <a:ext cx="1930653" cy="1081906"/>
      </dsp:txXfrm>
    </dsp:sp>
    <dsp:sp modelId="{5233A2F9-D676-4962-AA08-383788E36FD0}">
      <dsp:nvSpPr>
        <dsp:cNvPr id="0" name=""/>
        <dsp:cNvSpPr/>
      </dsp:nvSpPr>
      <dsp:spPr>
        <a:xfrm>
          <a:off x="2047711" y="1319168"/>
          <a:ext cx="3071566" cy="1198964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900" kern="1200" dirty="0"/>
            <a:t>rápido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900" kern="1200" dirty="0"/>
            <a:t>a la par</a:t>
          </a:r>
        </a:p>
      </dsp:txBody>
      <dsp:txXfrm>
        <a:off x="2047711" y="1469039"/>
        <a:ext cx="2621955" cy="899223"/>
      </dsp:txXfrm>
    </dsp:sp>
    <dsp:sp modelId="{14089077-C56A-4EFF-91BC-F26F29EC14C0}">
      <dsp:nvSpPr>
        <dsp:cNvPr id="0" name=""/>
        <dsp:cNvSpPr/>
      </dsp:nvSpPr>
      <dsp:spPr>
        <a:xfrm>
          <a:off x="0" y="1319168"/>
          <a:ext cx="2047711" cy="11989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“</a:t>
          </a:r>
          <a:r>
            <a:rPr lang="es-PE" sz="1500" kern="1200" dirty="0" err="1"/>
            <a:t>average</a:t>
          </a:r>
          <a:r>
            <a:rPr lang="es-PE" sz="1500" kern="1200" dirty="0"/>
            <a:t>” </a:t>
          </a:r>
          <a:r>
            <a:rPr lang="es-PE" sz="1500" kern="1200" dirty="0" err="1"/>
            <a:t>frames</a:t>
          </a:r>
          <a:r>
            <a:rPr lang="es-PE" sz="1500" kern="1200" dirty="0"/>
            <a:t> and </a:t>
          </a:r>
          <a:r>
            <a:rPr lang="es-PE" sz="1500" kern="1200" dirty="0" err="1"/>
            <a:t>process</a:t>
          </a:r>
          <a:r>
            <a:rPr lang="es-PE" sz="1500" kern="1200" dirty="0"/>
            <a:t> single </a:t>
          </a:r>
          <a:r>
            <a:rPr lang="es-PE" sz="1500" kern="1200" dirty="0" err="1"/>
            <a:t>image</a:t>
          </a:r>
          <a:r>
            <a:rPr lang="es-PE" sz="1500" kern="1200" dirty="0"/>
            <a:t> output</a:t>
          </a:r>
        </a:p>
      </dsp:txBody>
      <dsp:txXfrm>
        <a:off x="58529" y="1377697"/>
        <a:ext cx="1930653" cy="10819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22797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6760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56599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68626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03792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2309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4758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8762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4481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24361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8960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786062" y="1833175"/>
            <a:ext cx="6288505" cy="449179"/>
          </a:xfrm>
          <a:prstGeom prst="roundRect">
            <a:avLst>
              <a:gd name="adj" fmla="val 16667"/>
            </a:avLst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2° Programa de Inmersión Tecnológica – COMPUTER VISION</a:t>
            </a:r>
            <a:endParaRPr/>
          </a:p>
        </p:txBody>
      </p:sp>
      <p:sp>
        <p:nvSpPr>
          <p:cNvPr id="85" name="Google Shape;85;p1"/>
          <p:cNvSpPr txBox="1"/>
          <p:nvPr/>
        </p:nvSpPr>
        <p:spPr>
          <a:xfrm>
            <a:off x="818147" y="2731533"/>
            <a:ext cx="753979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Avance Reto 1</a:t>
            </a:r>
            <a:endParaRPr dirty="0"/>
          </a:p>
        </p:txBody>
      </p:sp>
      <p:pic>
        <p:nvPicPr>
          <p:cNvPr id="86" name="Google Shape;86;p1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6062" y="475190"/>
            <a:ext cx="2080562" cy="9088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"/>
          <p:cNvPicPr preferRelativeResize="0"/>
          <p:nvPr/>
        </p:nvPicPr>
        <p:blipFill rotWithShape="1">
          <a:blip r:embed="rId4">
            <a:alphaModFix/>
          </a:blip>
          <a:srcRect r="54960" b="2234"/>
          <a:stretch/>
        </p:blipFill>
        <p:spPr>
          <a:xfrm>
            <a:off x="9587606" y="1260600"/>
            <a:ext cx="2604394" cy="55974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896168" y="4830618"/>
            <a:ext cx="606829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Dari Acuña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12" name="Google Shape;112;p3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Imagen que contiene Texto&#10;&#10;Descripción generada automáticamente">
            <a:extLst>
              <a:ext uri="{FF2B5EF4-FFF2-40B4-BE49-F238E27FC236}">
                <a16:creationId xmlns:a16="http://schemas.microsoft.com/office/drawing/2014/main" id="{9D9F6417-D44A-441A-B14A-84DF0ACD4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8049" y="1475116"/>
            <a:ext cx="7635902" cy="411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999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12" name="Google Shape;112;p3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Imagen que contiene Texto&#10;&#10;Descripción generada automáticamente">
            <a:extLst>
              <a:ext uri="{FF2B5EF4-FFF2-40B4-BE49-F238E27FC236}">
                <a16:creationId xmlns:a16="http://schemas.microsoft.com/office/drawing/2014/main" id="{9D9F6417-D44A-441A-B14A-84DF0ACD4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8049" y="1475116"/>
            <a:ext cx="7635902" cy="411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274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786062" y="1833175"/>
            <a:ext cx="6288505" cy="449179"/>
          </a:xfrm>
          <a:prstGeom prst="roundRect">
            <a:avLst>
              <a:gd name="adj" fmla="val 16667"/>
            </a:avLst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2° Programa de Inmersión Tecnológica – COMPUTER VISION</a:t>
            </a:r>
            <a:endParaRPr/>
          </a:p>
        </p:txBody>
      </p:sp>
      <p:sp>
        <p:nvSpPr>
          <p:cNvPr id="85" name="Google Shape;85;p1"/>
          <p:cNvSpPr txBox="1"/>
          <p:nvPr/>
        </p:nvSpPr>
        <p:spPr>
          <a:xfrm>
            <a:off x="818147" y="2731533"/>
            <a:ext cx="753979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Avance Reto 2</a:t>
            </a:r>
            <a:endParaRPr dirty="0"/>
          </a:p>
        </p:txBody>
      </p:sp>
      <p:pic>
        <p:nvPicPr>
          <p:cNvPr id="86" name="Google Shape;86;p1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6062" y="475190"/>
            <a:ext cx="2080562" cy="9088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"/>
          <p:cNvPicPr preferRelativeResize="0"/>
          <p:nvPr/>
        </p:nvPicPr>
        <p:blipFill rotWithShape="1">
          <a:blip r:embed="rId4">
            <a:alphaModFix/>
          </a:blip>
          <a:srcRect r="54960" b="2234"/>
          <a:stretch/>
        </p:blipFill>
        <p:spPr>
          <a:xfrm>
            <a:off x="9587606" y="1260600"/>
            <a:ext cx="2604394" cy="55974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896168" y="4830618"/>
            <a:ext cx="606829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Dari Acuña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6546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12" name="Google Shape;112;p3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B3848F31-53E6-4741-B887-45A42AD29BB7}"/>
              </a:ext>
            </a:extLst>
          </p:cNvPr>
          <p:cNvSpPr txBox="1"/>
          <p:nvPr/>
        </p:nvSpPr>
        <p:spPr>
          <a:xfrm>
            <a:off x="1292388" y="4943459"/>
            <a:ext cx="2732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/>
              <a:t>Ideas</a:t>
            </a:r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4D3F47DA-ACD4-40C0-AB1E-136DA241E2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81382"/>
              </p:ext>
            </p:extLst>
          </p:nvPr>
        </p:nvGraphicFramePr>
        <p:xfrm>
          <a:off x="4905214" y="3945849"/>
          <a:ext cx="5119278" cy="2518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1" name="Imagen 10" descr="Texto&#10;&#10;Descripción generada automáticamente con confianza media">
            <a:extLst>
              <a:ext uri="{FF2B5EF4-FFF2-40B4-BE49-F238E27FC236}">
                <a16:creationId xmlns:a16="http://schemas.microsoft.com/office/drawing/2014/main" id="{B9F10190-DCBD-4409-A51F-371AE751A2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52278" y="1130492"/>
            <a:ext cx="7287444" cy="242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525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12" name="Google Shape;112;p3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n 3" descr="Imagen que contiene Aplicación&#10;&#10;Descripción generada automáticamente">
            <a:extLst>
              <a:ext uri="{FF2B5EF4-FFF2-40B4-BE49-F238E27FC236}">
                <a16:creationId xmlns:a16="http://schemas.microsoft.com/office/drawing/2014/main" id="{BE4FA9A8-64C8-476A-8839-BA19A65DF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941" y="2439406"/>
            <a:ext cx="4662488" cy="3178969"/>
          </a:xfrm>
          <a:prstGeom prst="rect">
            <a:avLst/>
          </a:prstGeom>
        </p:spPr>
      </p:pic>
      <p:pic>
        <p:nvPicPr>
          <p:cNvPr id="6" name="Imagen 5" descr="Imagen que contiene naturaleza, agua, exterior, pequeño&#10;&#10;Descripción generada automáticamente">
            <a:extLst>
              <a:ext uri="{FF2B5EF4-FFF2-40B4-BE49-F238E27FC236}">
                <a16:creationId xmlns:a16="http://schemas.microsoft.com/office/drawing/2014/main" id="{FA809F58-CDD9-4C9B-9F14-31D6F2A396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0143" y="2439406"/>
            <a:ext cx="4495407" cy="2935066"/>
          </a:xfrm>
          <a:prstGeom prst="rect">
            <a:avLst/>
          </a:prstGeom>
        </p:spPr>
      </p:pic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92B0E1B0-E3B1-45D1-9D80-5DD95B416FD2}"/>
              </a:ext>
            </a:extLst>
          </p:cNvPr>
          <p:cNvSpPr/>
          <p:nvPr/>
        </p:nvSpPr>
        <p:spPr>
          <a:xfrm>
            <a:off x="5651680" y="3605281"/>
            <a:ext cx="1226212" cy="60331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3848F31-53E6-4741-B887-45A42AD29BB7}"/>
              </a:ext>
            </a:extLst>
          </p:cNvPr>
          <p:cNvSpPr txBox="1"/>
          <p:nvPr/>
        </p:nvSpPr>
        <p:spPr>
          <a:xfrm>
            <a:off x="4898684" y="1627371"/>
            <a:ext cx="2732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dirty="0"/>
              <a:t>Long </a:t>
            </a:r>
            <a:r>
              <a:rPr lang="es-PE" sz="2800" dirty="0" err="1"/>
              <a:t>Exposure</a:t>
            </a:r>
            <a:endParaRPr lang="es-PE" sz="2800" dirty="0"/>
          </a:p>
        </p:txBody>
      </p:sp>
    </p:spTree>
    <p:extLst>
      <p:ext uri="{BB962C8B-B14F-4D97-AF65-F5344CB8AC3E}">
        <p14:creationId xmlns:p14="http://schemas.microsoft.com/office/powerpoint/2010/main" val="1915829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00" name="Google Shape;100;p2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Texto&#10;&#10;Descripción generada automáticamente con confianza baja">
            <a:extLst>
              <a:ext uri="{FF2B5EF4-FFF2-40B4-BE49-F238E27FC236}">
                <a16:creationId xmlns:a16="http://schemas.microsoft.com/office/drawing/2014/main" id="{0EDBF449-20B8-464E-94D9-7B29A6E01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452" y="2780674"/>
            <a:ext cx="5989839" cy="1767993"/>
          </a:xfrm>
          <a:prstGeom prst="rect">
            <a:avLst/>
          </a:prstGeom>
        </p:spPr>
      </p:pic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9859B557-7092-43AC-9143-48EE7B4994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5316" y="1191751"/>
            <a:ext cx="2591025" cy="454191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00" name="Google Shape;100;p2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n 7" descr="Texto&#10;&#10;Descripción generada automáticamente">
            <a:extLst>
              <a:ext uri="{FF2B5EF4-FFF2-40B4-BE49-F238E27FC236}">
                <a16:creationId xmlns:a16="http://schemas.microsoft.com/office/drawing/2014/main" id="{09D477B9-C48D-4619-9D0E-52EC46449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481" y="1502834"/>
            <a:ext cx="2591025" cy="4541914"/>
          </a:xfrm>
          <a:prstGeom prst="rect">
            <a:avLst/>
          </a:prstGeom>
        </p:spPr>
      </p:pic>
      <p:pic>
        <p:nvPicPr>
          <p:cNvPr id="13" name="Imagen 12" descr="Texto&#10;&#10;Descripción generada automáticamente con confianza baja">
            <a:extLst>
              <a:ext uri="{FF2B5EF4-FFF2-40B4-BE49-F238E27FC236}">
                <a16:creationId xmlns:a16="http://schemas.microsoft.com/office/drawing/2014/main" id="{F09FC075-CF1B-4165-8652-1244D70FA3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403" t="10678" r="44753" b="58206"/>
          <a:stretch/>
        </p:blipFill>
        <p:spPr>
          <a:xfrm>
            <a:off x="8542531" y="3336773"/>
            <a:ext cx="2865748" cy="550140"/>
          </a:xfrm>
          <a:prstGeom prst="rect">
            <a:avLst/>
          </a:prstGeom>
        </p:spPr>
      </p:pic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6CC6D7C6-97B9-4B09-8C60-5E8989DD98B4}"/>
              </a:ext>
            </a:extLst>
          </p:cNvPr>
          <p:cNvSpPr/>
          <p:nvPr/>
        </p:nvSpPr>
        <p:spPr>
          <a:xfrm>
            <a:off x="4296546" y="3336773"/>
            <a:ext cx="3987538" cy="55014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1B28EEB-86AE-48AC-9053-04438714326C}"/>
              </a:ext>
            </a:extLst>
          </p:cNvPr>
          <p:cNvSpPr txBox="1"/>
          <p:nvPr/>
        </p:nvSpPr>
        <p:spPr>
          <a:xfrm>
            <a:off x="5716296" y="3001042"/>
            <a:ext cx="920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dirty="0"/>
              <a:t>script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58F0517-E9B9-47B0-B16E-48AA0663521C}"/>
              </a:ext>
            </a:extLst>
          </p:cNvPr>
          <p:cNvSpPr txBox="1"/>
          <p:nvPr/>
        </p:nvSpPr>
        <p:spPr>
          <a:xfrm>
            <a:off x="9211414" y="4015818"/>
            <a:ext cx="1527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Input del modelo</a:t>
            </a:r>
          </a:p>
          <a:p>
            <a:r>
              <a:rPr lang="es-PE" dirty="0"/>
              <a:t>Text </a:t>
            </a:r>
            <a:r>
              <a:rPr lang="es-PE" dirty="0" err="1"/>
              <a:t>Recognition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275323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12" name="Google Shape;112;p3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Pantalla de computadora con letras&#10;&#10;Descripción generada automáticamente con confianza media">
            <a:extLst>
              <a:ext uri="{FF2B5EF4-FFF2-40B4-BE49-F238E27FC236}">
                <a16:creationId xmlns:a16="http://schemas.microsoft.com/office/drawing/2014/main" id="{6F14F256-55E6-43C0-9059-3F2BFA59E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516" y="846753"/>
            <a:ext cx="6309907" cy="5959356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0FB8673-4E96-40F6-B963-A25BE2319684}"/>
              </a:ext>
            </a:extLst>
          </p:cNvPr>
          <p:cNvSpPr txBox="1"/>
          <p:nvPr/>
        </p:nvSpPr>
        <p:spPr>
          <a:xfrm>
            <a:off x="7145518" y="3595598"/>
            <a:ext cx="4706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dirty="0" err="1"/>
              <a:t>deep-text-recognition-benchmark</a:t>
            </a:r>
            <a:endParaRPr lang="es-PE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12" name="Google Shape;112;p3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24F39AC4-AC97-4A66-8C31-0567660AE8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4082" y="1651753"/>
            <a:ext cx="8383835" cy="3872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12" name="Google Shape;112;p3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Texto&#10;&#10;Descripción generada automáticamente">
            <a:extLst>
              <a:ext uri="{FF2B5EF4-FFF2-40B4-BE49-F238E27FC236}">
                <a16:creationId xmlns:a16="http://schemas.microsoft.com/office/drawing/2014/main" id="{8B32A93C-5417-43AC-BC81-E8BE4F906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3962" y="2069232"/>
            <a:ext cx="9864076" cy="271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851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12" name="Google Shape;112;p3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8AAC1C79-EF36-480C-9E1B-271396CECF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317690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87760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12" name="Google Shape;112;p3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Imagen que contiene Texto&#10;&#10;Descripción generada automáticamente">
            <a:extLst>
              <a:ext uri="{FF2B5EF4-FFF2-40B4-BE49-F238E27FC236}">
                <a16:creationId xmlns:a16="http://schemas.microsoft.com/office/drawing/2014/main" id="{D622EC06-406D-4E67-9AE7-9297AE6A8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968" y="1038380"/>
            <a:ext cx="5730737" cy="542591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93C7F65-4854-4FEF-87E5-D7BB49998C9E}"/>
              </a:ext>
            </a:extLst>
          </p:cNvPr>
          <p:cNvSpPr txBox="1"/>
          <p:nvPr/>
        </p:nvSpPr>
        <p:spPr>
          <a:xfrm>
            <a:off x="7550870" y="3335836"/>
            <a:ext cx="34708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800" dirty="0" err="1"/>
              <a:t>PaddleOCR</a:t>
            </a:r>
            <a:endParaRPr lang="es-PE" sz="4800" dirty="0"/>
          </a:p>
        </p:txBody>
      </p:sp>
    </p:spTree>
    <p:extLst>
      <p:ext uri="{BB962C8B-B14F-4D97-AF65-F5344CB8AC3E}">
        <p14:creationId xmlns:p14="http://schemas.microsoft.com/office/powerpoint/2010/main" val="98257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12192000" cy="738909"/>
          </a:xfrm>
          <a:prstGeom prst="rect">
            <a:avLst/>
          </a:prstGeom>
          <a:solidFill>
            <a:srgbClr val="0079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221671" y="107844"/>
            <a:ext cx="282632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9799782" y="115927"/>
            <a:ext cx="1973118" cy="44917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¡Piensa diferente!</a:t>
            </a:r>
            <a:endParaRPr/>
          </a:p>
        </p:txBody>
      </p:sp>
      <p:pic>
        <p:nvPicPr>
          <p:cNvPr id="112" name="Google Shape;112;p3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2341" y="6186507"/>
            <a:ext cx="1271877" cy="55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 descr="Escala de tiempo&#10;&#10;Descripción generada automáticamente">
            <a:extLst>
              <a:ext uri="{FF2B5EF4-FFF2-40B4-BE49-F238E27FC236}">
                <a16:creationId xmlns:a16="http://schemas.microsoft.com/office/drawing/2014/main" id="{CEF33782-DDD8-45BF-A2BD-D286E54C6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648" y="854836"/>
            <a:ext cx="11024167" cy="528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2910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135</Words>
  <Application>Microsoft Office PowerPoint</Application>
  <PresentationFormat>Panorámica</PresentationFormat>
  <Paragraphs>46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7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zwn</dc:creator>
  <cp:lastModifiedBy>Dari Joshua Acuña Quiñones</cp:lastModifiedBy>
  <cp:revision>7</cp:revision>
  <dcterms:created xsi:type="dcterms:W3CDTF">2021-05-16T23:49:11Z</dcterms:created>
  <dcterms:modified xsi:type="dcterms:W3CDTF">2021-05-23T21:56:58Z</dcterms:modified>
</cp:coreProperties>
</file>